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2" r:id="rId2"/>
    <p:sldMasterId id="2147483674" r:id="rId3"/>
    <p:sldMasterId id="2147483668" r:id="rId4"/>
    <p:sldMasterId id="2147483680" r:id="rId5"/>
    <p:sldMasterId id="2147483686" r:id="rId6"/>
    <p:sldMasterId id="2147483692" r:id="rId7"/>
  </p:sldMasterIdLst>
  <p:notesMasterIdLst>
    <p:notesMasterId r:id="rId23"/>
  </p:notesMasterIdLst>
  <p:handoutMasterIdLst>
    <p:handoutMasterId r:id="rId24"/>
  </p:handoutMasterIdLst>
  <p:sldIdLst>
    <p:sldId id="265" r:id="rId8"/>
    <p:sldId id="260" r:id="rId9"/>
    <p:sldId id="267" r:id="rId10"/>
    <p:sldId id="268" r:id="rId11"/>
    <p:sldId id="269" r:id="rId12"/>
    <p:sldId id="271" r:id="rId13"/>
    <p:sldId id="276" r:id="rId14"/>
    <p:sldId id="275" r:id="rId15"/>
    <p:sldId id="277" r:id="rId16"/>
    <p:sldId id="273" r:id="rId17"/>
    <p:sldId id="278" r:id="rId18"/>
    <p:sldId id="279" r:id="rId19"/>
    <p:sldId id="274" r:id="rId20"/>
    <p:sldId id="282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863DE-7294-7548-825B-2AB9EE60F1F2}" v="3" dt="2023-05-12T18:48:5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91"/>
    <p:restoredTop sz="77954"/>
  </p:normalViewPr>
  <p:slideViewPr>
    <p:cSldViewPr snapToGrid="0">
      <p:cViewPr varScale="1">
        <p:scale>
          <a:sx n="111" d="100"/>
          <a:sy n="111" d="100"/>
        </p:scale>
        <p:origin x="2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40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80B003-DC8F-027B-8B5C-2948A3701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6C30-BF42-E8E9-2B72-78B74027F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02733-A294-F643-A156-A945EA381902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C67C4-0030-4BB7-67C6-BD4ECDD28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B89AA-8848-1E2C-F948-C5AD7D796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61053-D67A-344C-91E7-CE83442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9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A2C3-BD6F-5F4D-8140-8CEE77D687CC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1A551-9A0F-224C-ADB1-6C7C65FF2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rule that I typically use is if you do something more then twice, it’s usually worth it to automate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3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1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5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2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7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6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6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6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2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72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6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7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5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3424F8-083B-CC47-13F3-E3DD67126C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5363" y="3639672"/>
            <a:ext cx="6707187" cy="2348752"/>
          </a:xfrm>
        </p:spPr>
        <p:txBody>
          <a:bodyPr/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58DF9C-9144-C6EA-869E-D35AA785E1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7800" y="6210300"/>
            <a:ext cx="3276600" cy="419100"/>
          </a:xfrm>
        </p:spPr>
        <p:txBody>
          <a:bodyPr anchor="ctr" anchorCtr="0">
            <a:noAutofit/>
          </a:bodyPr>
          <a:lstStyle>
            <a:lvl1pPr>
              <a:defRPr sz="1100" b="0" i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142526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21828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5CA-E658-0675-AC5E-0DE57426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354D8-97DF-F2C1-2927-654EF0328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0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96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2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8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77" y="1505303"/>
            <a:ext cx="9457267" cy="1926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3AA7F-C761-C3F4-FE55-68439A11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3012" y="3657599"/>
            <a:ext cx="6688832" cy="236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63D546-C40B-B57D-0E67-5AB2CC39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21500" y="62500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40581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1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cess-ci-org/Operation_STEP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8A40-1617-45E6-811A-179E014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60EC-B79F-E22A-2463-82A71D4FA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Aaron Wells, DevOps/Cloud Administrator</a:t>
            </a:r>
          </a:p>
          <a:p>
            <a:r>
              <a:rPr lang="en-US" dirty="0"/>
              <a:t>Indiana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A1206-D89D-ACF1-DBF6-C7648CD6C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49096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at earth scale </a:t>
            </a:r>
          </a:p>
        </p:txBody>
      </p:sp>
    </p:spTree>
    <p:extLst>
      <p:ext uri="{BB962C8B-B14F-4D97-AF65-F5344CB8AC3E}">
        <p14:creationId xmlns:p14="http://schemas.microsoft.com/office/powerpoint/2010/main" val="267915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EC1E-9F8F-E942-0044-0C0457C9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6CCE9-4942-F5F2-427D-840DFE501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cloud providers &amp; software supported</a:t>
            </a:r>
          </a:p>
          <a:p>
            <a:pPr lvl="1"/>
            <a:r>
              <a:rPr lang="en-US" dirty="0"/>
              <a:t>Even private clouds have integrations</a:t>
            </a:r>
          </a:p>
          <a:p>
            <a:pPr lvl="1"/>
            <a:r>
              <a:rPr lang="en-US" dirty="0"/>
              <a:t>OpenStack, VMware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Community Supported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36AD9-5C6D-C3AF-48D9-192B29379B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Most important element</a:t>
            </a:r>
          </a:p>
          <a:p>
            <a:pPr lvl="1"/>
            <a:r>
              <a:rPr lang="en-US" dirty="0"/>
              <a:t>Describes infrastructure objects</a:t>
            </a:r>
          </a:p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Allows you to pull information from outside of terraform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API (Providers)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>
                <a:solidFill>
                  <a:schemeClr val="accent1"/>
                </a:solidFill>
              </a:rPr>
              <a:t>git checkout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https://github.com/access-ci-org/Operation_STEP.git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</a:t>
            </a:r>
            <a:r>
              <a:rPr lang="en-US" dirty="0">
                <a:solidFill>
                  <a:schemeClr val="accent1"/>
                </a:solidFill>
              </a:rPr>
              <a:t> cd </a:t>
            </a:r>
            <a:r>
              <a:rPr lang="en-US" dirty="0" err="1">
                <a:solidFill>
                  <a:schemeClr val="accent1"/>
                </a:solidFill>
              </a:rPr>
              <a:t>Operation_STEP</a:t>
            </a:r>
            <a:r>
              <a:rPr lang="en-US" dirty="0">
                <a:solidFill>
                  <a:schemeClr val="accent1"/>
                </a:solidFill>
              </a:rPr>
              <a:t>/Day6-May22/Orchestration/</a:t>
            </a:r>
            <a:r>
              <a:rPr lang="en-US" dirty="0" err="1">
                <a:solidFill>
                  <a:schemeClr val="accent1"/>
                </a:solidFill>
              </a:rPr>
              <a:t>Sample_Deployment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ubuntu_nginx_mariadb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4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Configuring at the speed of python if 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222393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Same folder as last time, this time take a took at ansible/</a:t>
            </a:r>
            <a:r>
              <a:rPr lang="en-US" dirty="0" err="1">
                <a:solidFill>
                  <a:schemeClr val="accent1"/>
                </a:solidFill>
              </a:rPr>
              <a:t>main.yml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Ansible is mostly wrote in Yet Another Markup Language (YAML)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Easier to read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deployment is very simple but can be scaled out </a:t>
            </a:r>
          </a:p>
        </p:txBody>
      </p:sp>
    </p:spTree>
    <p:extLst>
      <p:ext uri="{BB962C8B-B14F-4D97-AF65-F5344CB8AC3E}">
        <p14:creationId xmlns:p14="http://schemas.microsoft.com/office/powerpoint/2010/main" val="22674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6984-D77E-95E5-269A-C21CED53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FD8B-A771-1E31-5BCE-347B3C30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 a small preview of what terraform and ansible can do.</a:t>
            </a:r>
          </a:p>
          <a:p>
            <a:endParaRPr lang="en-US" dirty="0"/>
          </a:p>
          <a:p>
            <a:r>
              <a:rPr lang="en-US" dirty="0"/>
              <a:t>Works across most deployments</a:t>
            </a:r>
          </a:p>
          <a:p>
            <a:endParaRPr lang="en-US" dirty="0"/>
          </a:p>
          <a:p>
            <a:r>
              <a:rPr lang="en-US" dirty="0"/>
              <a:t>Very flexible</a:t>
            </a:r>
          </a:p>
          <a:p>
            <a:endParaRPr lang="en-US" dirty="0"/>
          </a:p>
          <a:p>
            <a:r>
              <a:rPr lang="en-US" dirty="0"/>
              <a:t>Works great with containers!</a:t>
            </a:r>
          </a:p>
          <a:p>
            <a:pPr lvl="1"/>
            <a:r>
              <a:rPr lang="en-US" dirty="0"/>
              <a:t>Don’t have to manage VMs if your containers just work!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Automation &amp;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Automation?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Orchestration?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Infrastructure as Code?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059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Automation is the use of technology to perform tasks with reduced human input. 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Automation can be applied to a variety of tasks in the IT field.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2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Provisioning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The groundwork that makes a project successful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Every project needs infrastructure</a:t>
            </a:r>
          </a:p>
          <a:p>
            <a:pPr lvl="2">
              <a:spcBef>
                <a:spcPts val="0"/>
              </a:spcBef>
              <a:buSzPts val="2800"/>
            </a:pPr>
            <a:r>
              <a:rPr lang="en-US" sz="2600" dirty="0"/>
              <a:t>This can be everything from a single VM to an entire VPC.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Will be time consuming at scale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84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Configuration Management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After you’ve built the infrastructure, now you need to make it do something.</a:t>
            </a:r>
          </a:p>
          <a:p>
            <a:pPr lvl="1"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Time consuming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Error prone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Easy to miss a flag on a command line, install to the wrong path, forget to enable the service on boot </a:t>
            </a:r>
            <a:r>
              <a:rPr lang="en-US" dirty="0" err="1"/>
              <a:t>etc</a:t>
            </a: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5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CF4C-C6B2-359B-9410-8D4C3753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both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491E-CA18-4006-6B3C-B68016D71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  <a:p>
            <a:pPr lvl="1"/>
            <a:r>
              <a:rPr lang="en-US" dirty="0"/>
              <a:t>Working at scale, sometimes you need 1 x 10 x 100 of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Across multiple regions or clouds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able to combine provisioning and configuration management at scale will allow you deploy and iterate faster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644A7-071C-EC46-7F59-313F1F9AA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08A787-E8AD-DE93-C96C-5BDCA6AD4C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0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55FA-F0B4-83A8-D8E3-3709F7B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9DD5-9D4F-6CFD-FE26-E6922BE9A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is the managing and provisioning of infrastructure through code instead of through manual processes.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AA023-99F2-04ED-0EE9-89652F72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Configuration file are created that contains your infrastructure</a:t>
            </a:r>
          </a:p>
          <a:p>
            <a:r>
              <a:rPr lang="en-US" dirty="0"/>
              <a:t>Helps codify your infrastructure specifications</a:t>
            </a:r>
          </a:p>
          <a:p>
            <a:r>
              <a:rPr lang="en-US" dirty="0"/>
              <a:t>Enables you to provision your infrastructure the same way each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0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855E-9442-32A0-DB76-C26BC397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FCFD-DC46-40FB-5025-998AE2990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  <a:p>
            <a:pPr lvl="1"/>
            <a:r>
              <a:rPr lang="en-US" dirty="0"/>
              <a:t>Open-source Infrastructure provisioning tool</a:t>
            </a:r>
          </a:p>
          <a:p>
            <a:pPr lvl="1"/>
            <a:r>
              <a:rPr lang="en-US" dirty="0"/>
              <a:t>Declarative language</a:t>
            </a:r>
          </a:p>
          <a:p>
            <a:pPr lvl="2"/>
            <a:r>
              <a:rPr lang="en-US" dirty="0"/>
              <a:t>Describing the result you want vs the steps you want to take to reach the end goal</a:t>
            </a:r>
          </a:p>
          <a:p>
            <a:pPr lvl="2"/>
            <a:r>
              <a:rPr lang="en-US" dirty="0"/>
              <a:t>Custom language created by terraform called HashiCorp configuration language (HCL)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2083F-1CD8-9E50-C6AB-9AEE115311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  <a:p>
            <a:pPr lvl="1"/>
            <a:r>
              <a:rPr lang="en-US" dirty="0"/>
              <a:t>Open-source configuration management tool</a:t>
            </a:r>
          </a:p>
          <a:p>
            <a:pPr lvl="1"/>
            <a:r>
              <a:rPr lang="en-US" dirty="0"/>
              <a:t>Designed for Idempotent</a:t>
            </a:r>
          </a:p>
          <a:p>
            <a:pPr lvl="2"/>
            <a:r>
              <a:rPr lang="en-US" dirty="0"/>
              <a:t>Meaning no matter how many times you apply the playbook; the result is the same</a:t>
            </a:r>
          </a:p>
          <a:p>
            <a:pPr lvl="2"/>
            <a:r>
              <a:rPr lang="en-US" dirty="0"/>
              <a:t>Only as good as your design!</a:t>
            </a:r>
          </a:p>
          <a:p>
            <a:pPr lvl="2"/>
            <a:r>
              <a:rPr lang="en-US" dirty="0"/>
              <a:t>YAML and INI based config,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11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 - Advancing Innov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B724934A-103E-0E45-BA6F-3BD45BEAFA30}"/>
    </a:ext>
  </a:extLst>
</a:theme>
</file>

<file path=ppt/theme/theme2.xml><?xml version="1.0" encoding="utf-8"?>
<a:theme xmlns:a="http://schemas.openxmlformats.org/drawingml/2006/main" name="ACCESS - Allo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5964592F-E81D-3044-ACD5-4804E6356F34}"/>
    </a:ext>
  </a:extLst>
</a:theme>
</file>

<file path=ppt/theme/theme3.xml><?xml version="1.0" encoding="utf-8"?>
<a:theme xmlns:a="http://schemas.openxmlformats.org/drawingml/2006/main" name="ACCESS - Metr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E67AC28B-C7DD-F840-B793-0CE87756E62B}"/>
    </a:ext>
  </a:extLst>
</a:theme>
</file>

<file path=ppt/theme/theme4.xml><?xml version="1.0" encoding="utf-8"?>
<a:theme xmlns:a="http://schemas.openxmlformats.org/drawingml/2006/main" name="ACCESS - Coordination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C9315E97-400B-FA49-8A45-6676855E8D6B}"/>
    </a:ext>
  </a:extLst>
</a:theme>
</file>

<file path=ppt/theme/theme5.xml><?xml version="1.0" encoding="utf-8"?>
<a:theme xmlns:a="http://schemas.openxmlformats.org/drawingml/2006/main" name="ACCESS - Suppo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D6257DAB-6613-B44D-A803-AB0838C71144}"/>
    </a:ext>
  </a:extLst>
</a:theme>
</file>

<file path=ppt/theme/theme6.xml><?xml version="1.0" encoding="utf-8"?>
<a:theme xmlns:a="http://schemas.openxmlformats.org/drawingml/2006/main" name="ACCESS - Oper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2FB569D6-332C-BB4D-B83A-DA1E6F6E1319}"/>
    </a:ext>
  </a:extLst>
</a:theme>
</file>

<file path=ppt/theme/theme7.xml><?xml version="1.0" encoding="utf-8"?>
<a:theme xmlns:a="http://schemas.openxmlformats.org/drawingml/2006/main" name="ACCESS - 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S091922_ACCESS_PPT-FINAL" id="{373FE307-734F-DA48-BC1E-B4CEFDDB5F02}" vid="{AC87D760-6F24-FD48-BBD1-C99EB443C5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 - Advancing Innovation</Template>
  <TotalTime>504</TotalTime>
  <Words>532</Words>
  <Application>Microsoft Macintosh PowerPoint</Application>
  <PresentationFormat>Widescreen</PresentationFormat>
  <Paragraphs>106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Helvetica</vt:lpstr>
      <vt:lpstr>Helvetica Light</vt:lpstr>
      <vt:lpstr>ACCESS - Advancing Innovation</vt:lpstr>
      <vt:lpstr>ACCESS - Allocations</vt:lpstr>
      <vt:lpstr>ACCESS - Metrics</vt:lpstr>
      <vt:lpstr>ACCESS - Coordination Office</vt:lpstr>
      <vt:lpstr>ACCESS - Support</vt:lpstr>
      <vt:lpstr>ACCESS - Operations</vt:lpstr>
      <vt:lpstr>ACCESS - ALL</vt:lpstr>
      <vt:lpstr>Orchestration &amp; IaC</vt:lpstr>
      <vt:lpstr>Orchestration &amp; Automation &amp; you</vt:lpstr>
      <vt:lpstr>Automation</vt:lpstr>
      <vt:lpstr>Good candidates for Automation</vt:lpstr>
      <vt:lpstr>Good candidates for Automation</vt:lpstr>
      <vt:lpstr>Doing both at scale</vt:lpstr>
      <vt:lpstr>Infrastructure as Code</vt:lpstr>
      <vt:lpstr>Infrastructure as Code (IaC)</vt:lpstr>
      <vt:lpstr>Tools for IaC</vt:lpstr>
      <vt:lpstr>Terraform</vt:lpstr>
      <vt:lpstr>Terraform</vt:lpstr>
      <vt:lpstr>Code review of an example deployment</vt:lpstr>
      <vt:lpstr>Ansible</vt:lpstr>
      <vt:lpstr>Code review of an example deployment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Headline and Subhead</dc:title>
  <dc:creator>Wells, Aaron</dc:creator>
  <cp:lastModifiedBy>Wells, Aaron</cp:lastModifiedBy>
  <cp:revision>6</cp:revision>
  <dcterms:created xsi:type="dcterms:W3CDTF">2023-05-11T23:26:56Z</dcterms:created>
  <dcterms:modified xsi:type="dcterms:W3CDTF">2023-05-12T20:01:54Z</dcterms:modified>
</cp:coreProperties>
</file>